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2" r:id="rId2"/>
    <p:sldId id="261" r:id="rId3"/>
    <p:sldId id="277" r:id="rId4"/>
    <p:sldId id="278" r:id="rId5"/>
    <p:sldId id="257" r:id="rId6"/>
    <p:sldId id="258" r:id="rId7"/>
    <p:sldId id="259" r:id="rId8"/>
    <p:sldId id="26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614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06A89-3160-4923-9F86-E095A1972A5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A35DC-248B-4976-98D4-7EB03A3C1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8A35DC-248B-4976-98D4-7EB03A3C17D3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Памятники истории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843738" cy="1752600"/>
          </a:xfrm>
        </p:spPr>
        <p:txBody>
          <a:bodyPr>
            <a:norm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(Посвящена Году культурного наследия народов России)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071546"/>
            <a:ext cx="7429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ВИРТУАЛЬНАЯ ВЫСТАВКА АРХИВНЫХ 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592933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с.Тогул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2022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57166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Архивный отдел Администрации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rhiv\Desktop\Фотодокументы 2022\7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214554"/>
            <a:ext cx="4330962" cy="3497743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928662" y="5143512"/>
            <a:ext cx="25003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Бураново, ул. Молодежная, 4а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5929330"/>
            <a:ext cx="1808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 792)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8" name="Picture 4" descr="C:\Users\Arhiv\Desktop\Культурное наследие\Фотодокументы, д.505 Бураново, 19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4071933" cy="3000396"/>
          </a:xfrm>
          <a:prstGeom prst="rect">
            <a:avLst/>
          </a:prstGeom>
          <a:noFill/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85720" y="4643446"/>
            <a:ext cx="235745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 505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428992" y="1142984"/>
            <a:ext cx="928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1988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715272" y="1785926"/>
            <a:ext cx="1143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2021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214290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Фотодокументы 2022\7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9" y="1237394"/>
            <a:ext cx="3429024" cy="5025683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429124" y="5357826"/>
            <a:ext cx="285752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Верх-Коптелка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ул. Лесная, 12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14348" y="6429396"/>
            <a:ext cx="164660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д.793)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02" y="214290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rhiv\Desktop\Фотодокументы 2022\7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142984"/>
            <a:ext cx="3967543" cy="5143535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214414" y="5286388"/>
            <a:ext cx="19643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Колонково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Бийская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21-а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000496" y="6429396"/>
            <a:ext cx="200023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д.794)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14290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rhiv\Desktop\Фотодокументы 2022\7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7"/>
            <a:ext cx="3477061" cy="50501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5214950"/>
            <a:ext cx="1857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п. Льнозавод, ул. Заводская,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дома №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6429396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д.795)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85728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rhiv\Desktop\Фотодокументы 2022\7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85860"/>
            <a:ext cx="5972259" cy="50827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4714884"/>
            <a:ext cx="21431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Новоиушино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ул. Центральная, 11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6357958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д.796)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14290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rhiv\Desktop\Фотодокументы 2022\7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6858048" cy="473598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215206" y="4643446"/>
            <a:ext cx="17145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с. Старый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Тогул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ул. Центральная, 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6072206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д.797)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14290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rhiv\Desktop\Фотодокументы 2022\7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142984"/>
            <a:ext cx="3024014" cy="51671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4929198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Титово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ул. Центральная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дома № 21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6357958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д.798)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14290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rhiv\Desktop\Фотодокументы 2022\7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143248"/>
            <a:ext cx="4000528" cy="3236556"/>
          </a:xfrm>
          <a:prstGeom prst="rect">
            <a:avLst/>
          </a:prstGeom>
          <a:noFill/>
        </p:spPr>
      </p:pic>
      <p:pic>
        <p:nvPicPr>
          <p:cNvPr id="27651" name="Picture 3" descr="C:\Users\Arhiv\Desktop\Культурное наследие\Фотодокументы , д.446 Тогул Колесникова 22.06.2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4286280" cy="321471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2976" y="5572140"/>
            <a:ext cx="30718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ул. Советская, 10а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72462" y="2714620"/>
            <a:ext cx="830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2021 г.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1285860"/>
            <a:ext cx="830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2003 г.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6488668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д.799)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929198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д.446)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57166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rhiv\Desktop\Фотодокументы 2022\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3494132" cy="49292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9124" y="5286388"/>
            <a:ext cx="3143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Топтушка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ул. Советская, 2а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6286520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д.800)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42852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rhiv\Desktop\Фотодокументы 2022\8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357298"/>
            <a:ext cx="3643338" cy="48577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5143512"/>
            <a:ext cx="32861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Уксунай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ул. Центральная, 37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6215082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д.801)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215370" cy="5743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2022 год объявлен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Годом культурного наследия народов России.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В Указе Президента Российской Федерации от 30.12.2021 № 745 «О проведении в Российской Федерации Года культурного наследия народов России» сказано, что решение было принято «в целях популяризации народного искусства и сохранения культурных традиций, памятников истории и культуры, этнокультурного многообразия, культурной самобытности всех народов и этнических общностей».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rhiv\Desktop\Фотодокументы 2022\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68062"/>
            <a:ext cx="4429156" cy="44898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286380" y="4643446"/>
            <a:ext cx="271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Шумиха,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ул. Верхняя,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дома № 24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6072206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д.802)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85728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Arhiv\Desktop\Фотодокументы 2022\803 Братская могила Бурано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142984"/>
            <a:ext cx="6731732" cy="4500594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000100" y="214290"/>
            <a:ext cx="785849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Братская могила партизан – памятник истории регионального значения.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Включен в перечень объектов культурного наследия Алтайского края.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14282" y="4786322"/>
            <a:ext cx="21218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с.Бураново,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ул.Молодежной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5786454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д.803)</a:t>
            </a:r>
            <a:endParaRPr lang="ru-RU" sz="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Arhiv\Desktop\Фотодокументы 2022\804 Братская могила Тогу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214422"/>
            <a:ext cx="3768323" cy="502443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Братская могила партизан, погибших за власть Советов, – памятник истории регионального значения. Включен в перечень объектов культурного наследия Алтайского края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5572140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с.Тогул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окраине ул.Советской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6286520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д.804)</a:t>
            </a:r>
            <a:endParaRPr lang="ru-RU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785786" y="262056"/>
            <a:ext cx="778674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Еще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в глубокой древности люди прекрасно осознавали влияние монументальных сооружений на сознание и психику. Памятники своим величием дают эмоциональный заряд, внушают уважение к  истории своей страны, помогают сохранять значимое прошлое. Они призваны воспитывать в гражданах чувство гордости за предков.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Для объективного понимания культурных и исторических процессов в обществе важно сохранять памятники. Чем выше образованность, культура, экономика общества, гуманнее его идеология, тем более осознанно оно относится к своему историко-культурному наследию.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8"/>
            <a:ext cx="8286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В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Тогульском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районе находится 15 памятников регионального значения. Из них 14 являются памятниками истории (12 Памятников воинам, погибшим в годы Великой Отечественной войны (1941-1945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гг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1 Братская могила партизан, 1 братская могила партизан, погибших за власть Советов)  и 1 памятник градостроительства и архитектуры (часовня)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rhiv\Desktop\Культурное наследие\Фотодокументы, д.407 Часовня 2002 Петр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3918942" cy="54292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6143644"/>
            <a:ext cx="32147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(Фотодокументы, д.407)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4429132"/>
            <a:ext cx="32861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Часовня до реставрации. 2002 год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Расположена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с.Тогул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ул.Советской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42852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Часовня-памятник градостроительства и архитектуры 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rhiv\Desktop\Культурное наследие\Часовня после реставрации Р90, оп.1, д.4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28"/>
            <a:ext cx="4443414" cy="60797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214290"/>
            <a:ext cx="3429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Часовня после реставрации крыши.  2015 год.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6429396"/>
            <a:ext cx="1714512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(Р-90, оп.1, д.49)</a:t>
            </a:r>
            <a:endParaRPr lang="ru-RU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71472" y="785794"/>
            <a:ext cx="814393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 постройки часовни: конец 1809 г. (в том же году, что и Михайло-Архангельская церковь).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Описание: представляет собой четверик со срезанными углами, перекрытый невысокой кровлей с крестом.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Назначение: с момента постройки использовалась по назначению – в ней отпевали упокоенных. В 1930-е гг. помещение часовни было отдано под трансформаторную будку. В 1970-е гг. часовня была освобождена и заброшена. Только в 1989 г. ее реставрировали как памятник архитектуры. В марте 1996 г. часовня была передана в собственность церкви.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5929330"/>
            <a:ext cx="8286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(Р-90, оп.1, д.47, л.16</a:t>
            </a:r>
            <a:r>
              <a:rPr lang="ru-RU" sz="12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туристско-экскурсионного маршрута по малой </a:t>
            </a:r>
            <a:r>
              <a:rPr lang="ru-RU" sz="1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Родине-Тогульский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 с его окрестностями)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474345"/>
            <a:ext cx="8001056" cy="6163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Легенда </a:t>
            </a:r>
            <a:r>
              <a:rPr lang="ru-RU" sz="2400" b="1" u="sng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Тогульской</a:t>
            </a:r>
            <a: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часовни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Существует легенда, что под полом часовни расположен подземный тоннель, который вел к церкви, разрушенной в тридцатые годы прошлого столетия. А затем из церкви можно было выйти по тоннелю к реке. Это расстояние около полукилометра. Когда была Гражданская война, колчаковцы спрятались от большевиков в церкви. Они надеялись выйти через тоннель к реке. Но этого подземного хода не оказалось, и они находились в церкви несколько недель. Тогда большевики привезли из Новокузнецка чугунную пушку и пригрозили стрелять из нее по церкви. Только после этого колчаковцы сдались. А пушка по сей день стоит на месте, где раньше была церковь.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(Р-90, оп.1, д.47, л.16</a:t>
            </a:r>
            <a:r>
              <a:rPr lang="ru-RU" sz="12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туристско-экскурсионного маршрута по малой </a:t>
            </a:r>
            <a:r>
              <a:rPr lang="ru-RU" sz="1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Родине-Тогульский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 с его окрестностями)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14290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воинам, погибшим  в годы Великой Отечественной войны (1941-1945 гг.) – памятник истории регионального значения. Включен в перечень объектов культурного наследия Алтайского края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 descr="C:\Users\Arhiv\Desktop\Фотодокументы 2022\7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428736"/>
            <a:ext cx="5719779" cy="4990629"/>
          </a:xfrm>
          <a:prstGeom prst="rect">
            <a:avLst/>
          </a:prstGeo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14282" y="5214950"/>
            <a:ext cx="22860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Антипино, ул. Комсомольская, 18-а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643174" y="6429396"/>
            <a:ext cx="17859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 791)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924</Words>
  <PresentationFormat>Экран (4:3)</PresentationFormat>
  <Paragraphs>113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Памятники истории Тогульского района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</dc:creator>
  <cp:lastModifiedBy>Arhiv</cp:lastModifiedBy>
  <cp:revision>62</cp:revision>
  <dcterms:created xsi:type="dcterms:W3CDTF">2022-05-12T08:01:11Z</dcterms:created>
  <dcterms:modified xsi:type="dcterms:W3CDTF">2022-05-13T07:53:46Z</dcterms:modified>
</cp:coreProperties>
</file>